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245CF1F-D349-45AF-912A-F4CE40CF705A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E1A778-0DCF-479C-9988-097B2848675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939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CF1F-D349-45AF-912A-F4CE40CF705A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A778-0DCF-479C-9988-097B28486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19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CF1F-D349-45AF-912A-F4CE40CF705A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A778-0DCF-479C-9988-097B2848675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042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CF1F-D349-45AF-912A-F4CE40CF705A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A778-0DCF-479C-9988-097B2848675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085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CF1F-D349-45AF-912A-F4CE40CF705A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A778-0DCF-479C-9988-097B28486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404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CF1F-D349-45AF-912A-F4CE40CF705A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A778-0DCF-479C-9988-097B2848675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880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CF1F-D349-45AF-912A-F4CE40CF705A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A778-0DCF-479C-9988-097B2848675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164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CF1F-D349-45AF-912A-F4CE40CF705A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A778-0DCF-479C-9988-097B2848675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887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CF1F-D349-45AF-912A-F4CE40CF705A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A778-0DCF-479C-9988-097B2848675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47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CF1F-D349-45AF-912A-F4CE40CF705A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A778-0DCF-479C-9988-097B28486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42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CF1F-D349-45AF-912A-F4CE40CF705A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A778-0DCF-479C-9988-097B2848675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44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CF1F-D349-45AF-912A-F4CE40CF705A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A778-0DCF-479C-9988-097B28486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775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CF1F-D349-45AF-912A-F4CE40CF705A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A778-0DCF-479C-9988-097B2848675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27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CF1F-D349-45AF-912A-F4CE40CF705A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A778-0DCF-479C-9988-097B2848675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026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CF1F-D349-45AF-912A-F4CE40CF705A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A778-0DCF-479C-9988-097B28486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00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CF1F-D349-45AF-912A-F4CE40CF705A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A778-0DCF-479C-9988-097B2848675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0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CF1F-D349-45AF-912A-F4CE40CF705A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1A778-0DCF-479C-9988-097B28486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3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45CF1F-D349-45AF-912A-F4CE40CF705A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E1A778-0DCF-479C-9988-097B28486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20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История письменности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57587" y="4385731"/>
            <a:ext cx="6815669" cy="132080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Выполнила </a:t>
            </a:r>
            <a:r>
              <a:rPr lang="ru-RU" sz="3200" dirty="0" err="1" smtClean="0"/>
              <a:t>Ускова</a:t>
            </a:r>
            <a:r>
              <a:rPr lang="ru-RU" sz="3200" dirty="0" smtClean="0"/>
              <a:t> Агата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79386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386" y="2590415"/>
            <a:ext cx="4423833" cy="3317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10" y="2590415"/>
            <a:ext cx="4523060" cy="321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43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0072" y="726759"/>
            <a:ext cx="9601196" cy="1303867"/>
          </a:xfrm>
        </p:spPr>
        <p:txBody>
          <a:bodyPr/>
          <a:lstStyle/>
          <a:p>
            <a:r>
              <a:rPr lang="ru-RU" dirty="0" smtClean="0"/>
              <a:t>Греческий алфавит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3787713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Создатели славянской письменности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691" y="2444647"/>
            <a:ext cx="3402227" cy="3783912"/>
          </a:xfrm>
        </p:spPr>
      </p:pic>
    </p:spTree>
    <p:extLst>
      <p:ext uri="{BB962C8B-B14F-4D97-AF65-F5344CB8AC3E}">
        <p14:creationId xmlns:p14="http://schemas.microsoft.com/office/powerpoint/2010/main" val="40475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славянской письменности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80203"/>
            <a:ext cx="4734868" cy="34485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" t="67790" r="51627"/>
          <a:stretch/>
        </p:blipFill>
        <p:spPr>
          <a:xfrm>
            <a:off x="6672648" y="3113902"/>
            <a:ext cx="3878495" cy="194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82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Греческое слово « алфавит 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" t="1447" r="49628" b="31118"/>
          <a:stretch/>
        </p:blipFill>
        <p:spPr>
          <a:xfrm>
            <a:off x="1122408" y="2598649"/>
            <a:ext cx="4036541" cy="34918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511" y="2598650"/>
            <a:ext cx="5682185" cy="3491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3192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 </a:t>
            </a:r>
            <a:r>
              <a:rPr lang="ru-RU" dirty="0" err="1" smtClean="0"/>
              <a:t>Сулунь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99" y="2458608"/>
            <a:ext cx="5072447" cy="36456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543" y="2458609"/>
            <a:ext cx="4620055" cy="364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58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3069" y="876689"/>
            <a:ext cx="7055765" cy="1141581"/>
          </a:xfrm>
        </p:spPr>
        <p:txBody>
          <a:bodyPr/>
          <a:lstStyle/>
          <a:p>
            <a:r>
              <a:rPr lang="ru-RU" dirty="0" smtClean="0"/>
              <a:t> Кириллица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3843735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7825" y="3080950"/>
            <a:ext cx="7197726" cy="1247115"/>
          </a:xfrm>
        </p:spPr>
        <p:txBody>
          <a:bodyPr/>
          <a:lstStyle/>
          <a:p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СПАСИБО ЗА </a:t>
            </a:r>
            <a:r>
              <a:rPr lang="ru-RU" sz="6000" dirty="0" smtClean="0"/>
              <a:t>ВНИМАНИЕ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3047948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502</TotalTime>
  <Words>26</Words>
  <Application>Microsoft Office PowerPoint</Application>
  <PresentationFormat>Широкоэкранный</PresentationFormat>
  <Paragraphs>10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Garamond</vt:lpstr>
      <vt:lpstr>Натуральные материалы</vt:lpstr>
      <vt:lpstr>История письменности</vt:lpstr>
      <vt:lpstr>Начало</vt:lpstr>
      <vt:lpstr>Греческий алфавит</vt:lpstr>
      <vt:lpstr>Создатели славянской письменности</vt:lpstr>
      <vt:lpstr>День славянской письменности</vt:lpstr>
      <vt:lpstr>Греческое слово « алфавит »</vt:lpstr>
      <vt:lpstr>Город Сулунь</vt:lpstr>
      <vt:lpstr> Кириллица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письменности</dc:title>
  <dc:creator>user</dc:creator>
  <cp:lastModifiedBy>user</cp:lastModifiedBy>
  <cp:revision>12</cp:revision>
  <dcterms:created xsi:type="dcterms:W3CDTF">2023-04-21T11:46:26Z</dcterms:created>
  <dcterms:modified xsi:type="dcterms:W3CDTF">2023-04-26T19:18:39Z</dcterms:modified>
</cp:coreProperties>
</file>